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29E3-3360-4EFC-97D9-4AAAF88AA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8D643-6F59-401D-953E-0A4C677CA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AF480-8B7A-4AF2-9264-1678EAE6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3C63D-85BE-4C83-ACE2-5FC8B351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87101-37B5-4E7A-B3A3-8BE6514D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7050-4343-48FC-A0F9-68E44E01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413BC4-70EA-4BFC-990A-5E8B06A35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0473C-9861-4AD1-86F4-1736275E8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5B71-400E-45E6-B26A-A348B48E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3F6DB-CD47-4DDB-99C8-1B1396CF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7AEC0-9B8F-46BB-A936-F2E10DA34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9CACE-68E2-472B-85EB-4442A4668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649BA-AA89-41EC-80E5-78EC1C7A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865A-DF9D-4F4B-A8D1-80776E36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55E12-88D9-4CF9-B071-146C8E67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B285-CBA0-4587-B2B3-C5482D7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7D0B4-3E5A-41D6-BE3D-183685CC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1AD65-3FEA-4CF5-AF70-9FD64ECE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416C9-B915-4CAA-9898-D140523A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30D73-EC6A-45F6-991C-81A7D74A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F8C9-6304-49AA-8652-C80105AE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74BD1-5CD5-491C-90B2-2EE9CBEF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48ADD-5537-4E96-980A-F85D3001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250F-1063-4D54-9822-643B80CA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D608C-FBC5-4AE8-9923-109CF5F5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4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5DCFC-3DD0-4000-99CE-58586321F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46F6-E5C7-4640-8BB5-2649D0129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810C2-580A-41A7-BACD-2C460DFB6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01984-E654-4BF4-B89A-5DCF25A3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CB97F-BA71-4884-8D24-BB24445E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D690A-13FA-449E-9B19-C28DA2DF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B5E2-3D46-4CA7-A89B-4BBEE3D5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C563C-D7CE-410B-AF99-880FFC6B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62060-EFBB-467B-92C2-DDC8105E9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98015-BFD9-4EB8-895E-E7AA1710C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914F7-EE28-4A37-B6A6-E87625C13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1A13F9-626D-42F5-844E-2986865E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5FB14-E298-4304-BD54-24BCF114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B7569-D3DE-41EA-BFFB-1949BF58B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2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E7A56-7C3E-44F6-A65D-62D95CA8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FB2FBE-0CF7-41FF-9599-063AE2E9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E6B4B-9694-4543-A4C9-A1F1366A6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AA541-2D78-4FBA-8916-FD8D0EF7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F714C-97D9-4BF2-9A4B-01E48EA4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38718-721B-462F-8B07-D5225571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B0F92-4A76-4275-9919-C00A78DA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E527-9A08-405D-9700-968ED3FF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D43C2-7D28-48F6-A19C-0D6D3050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39A72-2D35-4AD5-B441-FF0C0515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256AD-67C0-4437-BC99-A0A09CBB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F4FE4-3333-4837-8E1B-ECA74918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74CBB-0E44-4AF1-AFCD-45D7DA55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3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FF98-13E1-47C3-9A7D-F4F4BBCD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82C2B-4CF4-4DF4-846D-D448EE4BB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44990-C9DB-440F-800E-F13630991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61213-D8AC-4C4C-90B0-C84BCAB0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38BC4-891C-4E53-8F19-C962410F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05A6F-9AEF-4824-BF7C-9FA94562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3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3DBCC-6FFC-48D2-9AC9-5E0DDF7C2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85AFC-7B4E-450A-B032-489464C2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4EF2B-6A3B-4AD8-BCDB-975E4D2CB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5311-77DF-44B6-910D-74C26FBC854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7A2EA-DBF6-4482-82B9-8A0C69BB1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8E22E-0128-4859-9123-44C0AFE42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9993-460B-40D8-ACB3-F574ACDFC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1C518C-6D2C-47AD-9F58-E80B984E942E}"/>
              </a:ext>
            </a:extLst>
          </p:cNvPr>
          <p:cNvGrpSpPr/>
          <p:nvPr/>
        </p:nvGrpSpPr>
        <p:grpSpPr>
          <a:xfrm>
            <a:off x="3985523" y="227023"/>
            <a:ext cx="7553600" cy="6403953"/>
            <a:chOff x="3366640" y="149506"/>
            <a:chExt cx="7995909" cy="67274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D9B48C-1A3A-4A60-902F-203DF5060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4"/>
            <a:stretch/>
          </p:blipFill>
          <p:spPr>
            <a:xfrm>
              <a:off x="3366640" y="149506"/>
              <a:ext cx="7995909" cy="48216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54EF008-DC5F-4A20-89D7-9FB68BD01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3"/>
            <a:stretch/>
          </p:blipFill>
          <p:spPr>
            <a:xfrm>
              <a:off x="3366640" y="3901700"/>
              <a:ext cx="7934084" cy="297521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6B9EC4-C085-4371-8A7B-2C6B41EE8DD5}"/>
              </a:ext>
            </a:extLst>
          </p:cNvPr>
          <p:cNvSpPr txBox="1"/>
          <p:nvPr/>
        </p:nvSpPr>
        <p:spPr>
          <a:xfrm>
            <a:off x="712601" y="1273854"/>
            <a:ext cx="207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Straits Times HOME</a:t>
            </a:r>
          </a:p>
          <a:p>
            <a:r>
              <a:rPr lang="en-US" b="1" dirty="0"/>
              <a:t>28 March 2005</a:t>
            </a:r>
          </a:p>
        </p:txBody>
      </p:sp>
    </p:spTree>
    <p:extLst>
      <p:ext uri="{BB962C8B-B14F-4D97-AF65-F5344CB8AC3E}">
        <p14:creationId xmlns:p14="http://schemas.microsoft.com/office/powerpoint/2010/main" val="2436961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Player 1</dc:creator>
  <cp:lastModifiedBy>Player 1</cp:lastModifiedBy>
  <cp:revision>2</cp:revision>
  <dcterms:created xsi:type="dcterms:W3CDTF">2018-02-05T04:17:09Z</dcterms:created>
  <dcterms:modified xsi:type="dcterms:W3CDTF">2018-02-05T04:22:14Z</dcterms:modified>
</cp:coreProperties>
</file>