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6D7F-1CD7-4331-8F78-CB6ABB7C3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A4FBB-1351-42CC-AE13-A70C6BEFD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027F-0B91-4DC4-83E0-F484C05D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9163E-B190-4344-B55B-F3170121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C2D6-52DC-4DEF-96F9-09F8AE59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669E-EA88-4E04-945E-ABB56A51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10877-0B21-4981-9D8F-FF2DD021F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45A16-DB37-445B-97D8-806A3CD7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B84B3-67F2-48D6-9CA0-31CB179B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6CD2D-D5F3-494B-8D3A-BC454B10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0EC10-D577-45C3-B87D-D507C87EE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CA423-26BE-43DF-8BD5-DB34E0DDA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01050-96CF-4CE5-835F-1C5F3B2B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3BE8-A1D8-473D-A0FC-DFE19B2E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1CA4-9F16-4CAC-88A3-6C7A1F40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7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CF72-875A-4B11-B127-379F1D2B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3411-D043-45B3-9254-DB24AA52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7E10-089E-4E50-AEEB-3656A03FB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1DF5-59EA-477F-B27C-2E67B425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E67A-5845-4625-A38F-7B81A0EF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A7B0-4390-418E-AC84-D482FB48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76F70-BC82-4951-8879-B18A08F3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073C-B884-41E9-A4A3-D8702DD7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B40F4-157B-4E29-B733-DEF6F266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21F3-816A-4EE3-B0A1-FF86B95D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F158-8258-4356-AD3F-94E73583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4BBA-6B5A-41C6-8793-3F0616B2B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42A-BB22-4462-9B7B-D045617C2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F7652-7F73-429F-A6FF-C0A42195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6399D-FA58-453E-83FF-8D724F66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FCC64-29B1-4ECC-A48A-A06A16A3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21DC-2A82-4043-AE53-2187C829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B190-00B6-4930-AFAE-90D7591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EF7ED-556C-434E-9249-595F3A7F5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BFFF3-AD9B-4CC7-B529-444C1C064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0D031-FC2A-44CF-9D60-393BAFA08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9B24A-3C86-4EF8-AF37-B524759B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4B01A-1A38-46FB-B99C-13665E46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F35F4-5572-4A6C-A19A-0975307C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4693-AD4B-480E-BECB-EDD098C2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DACD1-6793-45DA-A0DC-ED38B816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FD4A1-B4BC-4D4E-ACFE-2E6AFB9C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A259B-719A-46D0-9674-50A74F9C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89D32-7094-40C4-BF68-8609E2FE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61739-F9B6-4DAE-BD61-77E3C402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D951C-2A04-4CF1-8FF4-F3D4349E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55E9-5CAB-4331-B643-9522C2CA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4755-3051-4908-8B9F-69F04EAF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A39A1-D175-4CE0-9DDD-87E8BEBB1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317BC-C1FD-4388-B60F-8DF3AE80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B9413-1516-4BB0-93B8-3DECC3D2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0BE72-3BD3-4161-AC6E-6D794622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B714B-EDA6-4257-B274-D4B3E8ABC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7D56D-90C7-4843-80BC-B526BEAA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FC25E-7111-4334-9D59-DF7A3FCC9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52CF-5750-4EC3-A8A3-25AE3AA7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E8D34-7CB2-4523-B018-0A6E8BA6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B4E6A-65BA-468E-9143-1C7AE264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8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707C1-F8C2-46C1-B3C0-6A282425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07ED1-540B-4687-B287-DEE6F4F0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DC5DA-C32D-4ABB-B536-9836E6766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8C86E-E815-4CF5-8898-0E02F757375F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6D9D-8CB7-4A7D-9825-8DF72EC26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6082A-E9C2-4266-BBF5-118D5E1C1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A385-730A-4F70-8FC8-2529B946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C2F2DCC-3535-4122-B9C3-556341AB402B}"/>
              </a:ext>
            </a:extLst>
          </p:cNvPr>
          <p:cNvGrpSpPr/>
          <p:nvPr/>
        </p:nvGrpSpPr>
        <p:grpSpPr>
          <a:xfrm>
            <a:off x="3700462" y="95250"/>
            <a:ext cx="4019121" cy="4930420"/>
            <a:chOff x="6096000" y="96016"/>
            <a:chExt cx="4881134" cy="58488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86DC5C-2935-4A19-BC7E-06366FDFD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6016"/>
              <a:ext cx="4791075" cy="35818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BD684A-3136-43EB-8D1C-59C3955A0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6"/>
            <a:stretch/>
          </p:blipFill>
          <p:spPr>
            <a:xfrm>
              <a:off x="6100763" y="3038472"/>
              <a:ext cx="4876371" cy="290636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C4D0C5-F747-432E-9791-010257848D78}"/>
              </a:ext>
            </a:extLst>
          </p:cNvPr>
          <p:cNvSpPr txBox="1"/>
          <p:nvPr/>
        </p:nvSpPr>
        <p:spPr>
          <a:xfrm>
            <a:off x="1715623" y="681615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Straits Times </a:t>
            </a:r>
          </a:p>
          <a:p>
            <a:r>
              <a:rPr lang="en-US" b="1" dirty="0"/>
              <a:t>How Dads cope</a:t>
            </a:r>
          </a:p>
          <a:p>
            <a:r>
              <a:rPr lang="en-US" b="1" dirty="0"/>
              <a:t>13 April 2005</a:t>
            </a:r>
          </a:p>
        </p:txBody>
      </p:sp>
    </p:spTree>
    <p:extLst>
      <p:ext uri="{BB962C8B-B14F-4D97-AF65-F5344CB8AC3E}">
        <p14:creationId xmlns:p14="http://schemas.microsoft.com/office/powerpoint/2010/main" val="261880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Player 1</dc:creator>
  <cp:lastModifiedBy>Player 1</cp:lastModifiedBy>
  <cp:revision>1</cp:revision>
  <dcterms:created xsi:type="dcterms:W3CDTF">2018-02-05T03:44:11Z</dcterms:created>
  <dcterms:modified xsi:type="dcterms:W3CDTF">2018-02-05T03:44:40Z</dcterms:modified>
</cp:coreProperties>
</file>